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2/24/2021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8281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AP58 (a)</a:t>
            </a:r>
            <a:endParaRPr lang="en-MY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F4060D-8668-4FBE-ACD7-3094612D14E6}"/>
              </a:ext>
            </a:extLst>
          </p:cNvPr>
          <p:cNvSpPr/>
          <p:nvPr/>
        </p:nvSpPr>
        <p:spPr>
          <a:xfrm>
            <a:off x="2677200" y="2153112"/>
            <a:ext cx="1643074" cy="4046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JAB PENYEMAK</a:t>
            </a:r>
            <a:endParaRPr lang="en-MY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84912" y="1176960"/>
            <a:ext cx="205406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Permohonan</a:t>
            </a:r>
            <a:r>
              <a:rPr lang="en-US" sz="1400" dirty="0"/>
              <a:t> AP58 (a) </a:t>
            </a:r>
            <a:r>
              <a:rPr lang="en-MY" sz="1400" dirty="0"/>
              <a:t>PM0301</a:t>
            </a:r>
            <a:endParaRPr lang="en-US" sz="1400" dirty="0"/>
          </a:p>
        </p:txBody>
      </p:sp>
      <p:sp>
        <p:nvSpPr>
          <p:cNvPr id="52" name="Right Arrow 49">
            <a:extLst>
              <a:ext uri="{FF2B5EF4-FFF2-40B4-BE49-F238E27FC236}">
                <a16:creationId xmlns:a16="http://schemas.microsoft.com/office/drawing/2014/main" id="{5D6B271A-401F-48BD-9AD7-767FE8A10BFC}"/>
              </a:ext>
            </a:extLst>
          </p:cNvPr>
          <p:cNvSpPr/>
          <p:nvPr/>
        </p:nvSpPr>
        <p:spPr>
          <a:xfrm>
            <a:off x="2138974" y="221258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67FDD63-14CE-43AC-993F-822111879B20}"/>
              </a:ext>
            </a:extLst>
          </p:cNvPr>
          <p:cNvSpPr/>
          <p:nvPr/>
        </p:nvSpPr>
        <p:spPr>
          <a:xfrm>
            <a:off x="4950297" y="214576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</a:p>
        </p:txBody>
      </p:sp>
      <p:sp>
        <p:nvSpPr>
          <p:cNvPr id="57" name="Right Arrow 49">
            <a:extLst>
              <a:ext uri="{FF2B5EF4-FFF2-40B4-BE49-F238E27FC236}">
                <a16:creationId xmlns:a16="http://schemas.microsoft.com/office/drawing/2014/main" id="{B4B48DCB-DDC4-425C-9BAE-782CAC70D6EA}"/>
              </a:ext>
            </a:extLst>
          </p:cNvPr>
          <p:cNvSpPr/>
          <p:nvPr/>
        </p:nvSpPr>
        <p:spPr>
          <a:xfrm>
            <a:off x="4420334" y="220075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257428" y="203398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" name="Oval 1"/>
          <p:cNvSpPr/>
          <p:nvPr/>
        </p:nvSpPr>
        <p:spPr>
          <a:xfrm>
            <a:off x="5923890" y="1269737"/>
            <a:ext cx="1931615" cy="3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 BAJET</a:t>
            </a:r>
            <a:endParaRPr lang="en-MY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7FDD63-14CE-43AC-993F-822111879B20}"/>
              </a:ext>
            </a:extLst>
          </p:cNvPr>
          <p:cNvSpPr/>
          <p:nvPr/>
        </p:nvSpPr>
        <p:spPr>
          <a:xfrm>
            <a:off x="7212502" y="214576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PKN PELULUS</a:t>
            </a:r>
          </a:p>
        </p:txBody>
      </p:sp>
      <p:sp>
        <p:nvSpPr>
          <p:cNvPr id="3" name="Right Brace 2"/>
          <p:cNvSpPr/>
          <p:nvPr/>
        </p:nvSpPr>
        <p:spPr>
          <a:xfrm>
            <a:off x="6723517" y="2060848"/>
            <a:ext cx="260293" cy="11931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6983810" y="2676927"/>
            <a:ext cx="1980678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/>
              <a:t>Jika</a:t>
            </a:r>
            <a:r>
              <a:rPr lang="en-US" sz="1050" dirty="0"/>
              <a:t> </a:t>
            </a:r>
            <a:r>
              <a:rPr lang="en-US" sz="1050" dirty="0" err="1"/>
              <a:t>memerlukan</a:t>
            </a:r>
            <a:r>
              <a:rPr lang="en-US" sz="1050" dirty="0"/>
              <a:t> </a:t>
            </a:r>
            <a:r>
              <a:rPr lang="en-US" sz="1050" dirty="0" err="1"/>
              <a:t>kelulusan</a:t>
            </a:r>
            <a:r>
              <a:rPr lang="en-US" sz="1050" dirty="0"/>
              <a:t> </a:t>
            </a:r>
            <a:r>
              <a:rPr lang="en-US" sz="1050" dirty="0" err="1"/>
              <a:t>khas</a:t>
            </a:r>
            <a:endParaRPr lang="en-US" sz="1050" dirty="0"/>
          </a:p>
          <a:p>
            <a:pPr algn="ctr"/>
            <a:r>
              <a:rPr lang="en-US" sz="1050" dirty="0" err="1"/>
              <a:t>i</a:t>
            </a:r>
            <a:r>
              <a:rPr lang="en-US" sz="1050" dirty="0"/>
              <a:t>- </a:t>
            </a:r>
            <a:r>
              <a:rPr lang="en-US" sz="1050" dirty="0" err="1"/>
              <a:t>Tahun</a:t>
            </a:r>
            <a:r>
              <a:rPr lang="en-US" sz="1050" dirty="0"/>
              <a:t> AP58(a) </a:t>
            </a:r>
            <a:r>
              <a:rPr lang="en-US" sz="1050" dirty="0" err="1"/>
              <a:t>kurang</a:t>
            </a:r>
            <a:r>
              <a:rPr lang="en-US" sz="1050" dirty="0"/>
              <a:t>  </a:t>
            </a:r>
            <a:r>
              <a:rPr lang="en-US" sz="1050" dirty="0" err="1"/>
              <a:t>atau</a:t>
            </a:r>
            <a:r>
              <a:rPr lang="en-US" sz="1050" dirty="0"/>
              <a:t> </a:t>
            </a:r>
            <a:r>
              <a:rPr lang="en-US" sz="1050" dirty="0" err="1"/>
              <a:t>sama</a:t>
            </a:r>
            <a:r>
              <a:rPr lang="en-US" sz="1050" dirty="0"/>
              <a:t> 2 </a:t>
            </a:r>
            <a:r>
              <a:rPr lang="en-US" sz="1050" dirty="0" err="1"/>
              <a:t>tahun</a:t>
            </a:r>
            <a:r>
              <a:rPr lang="en-US" sz="1050" dirty="0"/>
              <a:t> </a:t>
            </a:r>
            <a:r>
              <a:rPr lang="en-US" sz="1050" dirty="0" err="1"/>
              <a:t>dari</a:t>
            </a:r>
            <a:r>
              <a:rPr lang="en-US" sz="1050" dirty="0"/>
              <a:t> </a:t>
            </a:r>
            <a:r>
              <a:rPr lang="en-US" sz="1050" dirty="0" err="1"/>
              <a:t>tahun</a:t>
            </a:r>
            <a:r>
              <a:rPr lang="en-US" sz="1050" dirty="0"/>
              <a:t> </a:t>
            </a:r>
            <a:r>
              <a:rPr lang="en-US" sz="1050" dirty="0" err="1"/>
              <a:t>semasa</a:t>
            </a:r>
            <a:endParaRPr lang="en-US" sz="1050" dirty="0"/>
          </a:p>
          <a:p>
            <a:pPr algn="ctr"/>
            <a:r>
              <a:rPr lang="en-US" sz="1050" dirty="0"/>
              <a:t>ii – Over budget AP58(a)</a:t>
            </a:r>
          </a:p>
        </p:txBody>
      </p:sp>
      <p:sp>
        <p:nvSpPr>
          <p:cNvPr id="21" name="Rectangle: Rounded Corners 5">
            <a:extLst>
              <a:ext uri="{FF2B5EF4-FFF2-40B4-BE49-F238E27FC236}">
                <a16:creationId xmlns:a16="http://schemas.microsoft.com/office/drawing/2014/main" id="{2CCB1969-4368-4C6C-A1AC-4E1EDA2CCED0}"/>
              </a:ext>
            </a:extLst>
          </p:cNvPr>
          <p:cNvSpPr/>
          <p:nvPr/>
        </p:nvSpPr>
        <p:spPr>
          <a:xfrm>
            <a:off x="4814908" y="1176960"/>
            <a:ext cx="4149580" cy="23200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49">
            <a:extLst>
              <a:ext uri="{FF2B5EF4-FFF2-40B4-BE49-F238E27FC236}">
                <a16:creationId xmlns:a16="http://schemas.microsoft.com/office/drawing/2014/main" id="{B4B48DCB-DDC4-425C-9BAE-782CAC70D6EA}"/>
              </a:ext>
            </a:extLst>
          </p:cNvPr>
          <p:cNvSpPr/>
          <p:nvPr/>
        </p:nvSpPr>
        <p:spPr>
          <a:xfrm rot="5400000">
            <a:off x="6787422" y="3593831"/>
            <a:ext cx="321682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5618288" y="3930827"/>
            <a:ext cx="3274192" cy="2616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err="1"/>
              <a:t>Sedia</a:t>
            </a:r>
            <a:r>
              <a:rPr lang="en-US" sz="1100" dirty="0"/>
              <a:t> </a:t>
            </a:r>
            <a:r>
              <a:rPr lang="en-US" sz="1100" dirty="0" err="1"/>
              <a:t>Arahan</a:t>
            </a:r>
            <a:r>
              <a:rPr lang="en-US" sz="1100" dirty="0"/>
              <a:t> </a:t>
            </a:r>
            <a:r>
              <a:rPr lang="en-US" sz="1100" dirty="0" err="1"/>
              <a:t>Bayaran</a:t>
            </a:r>
            <a:r>
              <a:rPr lang="en-US" sz="1100" dirty="0"/>
              <a:t> </a:t>
            </a:r>
            <a:r>
              <a:rPr lang="en-US" sz="1100" dirty="0" err="1"/>
              <a:t>modul</a:t>
            </a:r>
            <a:r>
              <a:rPr lang="en-US" sz="1100" dirty="0"/>
              <a:t> </a:t>
            </a:r>
            <a:r>
              <a:rPr lang="en-US" sz="1100" dirty="0" err="1"/>
              <a:t>Perolehan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6269602" y="4304821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5007657" y="1700808"/>
            <a:ext cx="387899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Kelulusan Permohonan AP58(a) - Inter Module</a:t>
            </a:r>
            <a:endParaRPr lang="en-MY" sz="1400" dirty="0"/>
          </a:p>
        </p:txBody>
      </p:sp>
      <p:sp>
        <p:nvSpPr>
          <p:cNvPr id="30" name="Rectangle 29"/>
          <p:cNvSpPr/>
          <p:nvPr/>
        </p:nvSpPr>
        <p:spPr>
          <a:xfrm>
            <a:off x="3599884" y="531576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  <a:endParaRPr lang="en-MY" dirty="0"/>
          </a:p>
        </p:txBody>
      </p:sp>
      <p:sp>
        <p:nvSpPr>
          <p:cNvPr id="31" name="Rounded Rectangle 30"/>
          <p:cNvSpPr/>
          <p:nvPr/>
        </p:nvSpPr>
        <p:spPr>
          <a:xfrm>
            <a:off x="3850705" y="6353467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5575" y="5382410"/>
            <a:ext cx="2267847" cy="42285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1156984" y="588411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228422" y="638417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850705" y="6013211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1755436" y="503208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TextBox 37"/>
          <p:cNvSpPr txBox="1"/>
          <p:nvPr/>
        </p:nvSpPr>
        <p:spPr>
          <a:xfrm>
            <a:off x="871232" y="3717032"/>
            <a:ext cx="1857388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Baucer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Integrasi </a:t>
            </a:r>
            <a:r>
              <a:rPr lang="en-US" sz="1400" dirty="0" err="1"/>
              <a:t>Dalaman</a:t>
            </a:r>
            <a:endParaRPr lang="en-MY" sz="1400" dirty="0"/>
          </a:p>
        </p:txBody>
      </p:sp>
      <p:sp>
        <p:nvSpPr>
          <p:cNvPr id="39" name="Rectangle 38"/>
          <p:cNvSpPr/>
          <p:nvPr/>
        </p:nvSpPr>
        <p:spPr>
          <a:xfrm>
            <a:off x="1000100" y="434718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0" name="Rectangle 39"/>
          <p:cNvSpPr/>
          <p:nvPr/>
        </p:nvSpPr>
        <p:spPr>
          <a:xfrm>
            <a:off x="3720253" y="43241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  <a:endParaRPr lang="en-MY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4C1D19-800E-4200-B4F8-B7A7DAC806D7}"/>
              </a:ext>
            </a:extLst>
          </p:cNvPr>
          <p:cNvSpPr txBox="1"/>
          <p:nvPr/>
        </p:nvSpPr>
        <p:spPr>
          <a:xfrm>
            <a:off x="3599884" y="3667600"/>
            <a:ext cx="1785950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Perolehan</a:t>
            </a:r>
            <a:endParaRPr lang="en-MY" sz="1400" b="1" dirty="0">
              <a:solidFill>
                <a:schemeClr val="bg1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10800000">
            <a:off x="5682403" y="451236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Right Arrow 43"/>
          <p:cNvSpPr/>
          <p:nvPr/>
        </p:nvSpPr>
        <p:spPr>
          <a:xfrm rot="10800000">
            <a:off x="3047652" y="451236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9">
            <a:extLst>
              <a:ext uri="{FF2B5EF4-FFF2-40B4-BE49-F238E27FC236}">
                <a16:creationId xmlns:a16="http://schemas.microsoft.com/office/drawing/2014/main" id="{5D6B271A-401F-48BD-9AD7-767FE8A10BFC}"/>
              </a:ext>
            </a:extLst>
          </p:cNvPr>
          <p:cNvSpPr/>
          <p:nvPr/>
        </p:nvSpPr>
        <p:spPr>
          <a:xfrm>
            <a:off x="3206698" y="595555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Rectangle: Rounded Corners 6">
            <a:extLst>
              <a:ext uri="{FF2B5EF4-FFF2-40B4-BE49-F238E27FC236}">
                <a16:creationId xmlns:a16="http://schemas.microsoft.com/office/drawing/2014/main" id="{06259DD4-67D3-44B8-8B11-42205DEF295A}"/>
              </a:ext>
            </a:extLst>
          </p:cNvPr>
          <p:cNvSpPr/>
          <p:nvPr/>
        </p:nvSpPr>
        <p:spPr>
          <a:xfrm>
            <a:off x="539552" y="5282012"/>
            <a:ext cx="2592288" cy="1575988"/>
          </a:xfrm>
          <a:prstGeom prst="roundRect">
            <a:avLst/>
          </a:prstGeom>
          <a:noFill/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256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95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MODUL PEROLEHAN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Azua Abdul Kadir</cp:lastModifiedBy>
  <cp:revision>102</cp:revision>
  <dcterms:created xsi:type="dcterms:W3CDTF">2016-11-26T14:21:39Z</dcterms:created>
  <dcterms:modified xsi:type="dcterms:W3CDTF">2021-02-24T04:48:37Z</dcterms:modified>
</cp:coreProperties>
</file>